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519873_3318x2212.jp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Image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Image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41297804_1296x1457.jpg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915009552_2264x1509.jpg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740519873_3318x2212.jpg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740519873_3318x2212.jpg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Osceola Church of Christ - 09/20/2020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Osceola Church of Christ - 09/20/2020</a:t>
            </a:r>
          </a:p>
        </p:txBody>
      </p:sp>
      <p:sp>
        <p:nvSpPr>
          <p:cNvPr id="152" name="Spiritual Maturity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Spiritual Maturity</a:t>
            </a:r>
          </a:p>
        </p:txBody>
      </p:sp>
      <p:sp>
        <p:nvSpPr>
          <p:cNvPr id="153" name="What it is. Why it matters.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it is. Why it matters.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What does it mean to be Spiritually Immatur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does it mean to be Spiritually </a:t>
            </a:r>
            <a:r>
              <a:rPr>
                <a:solidFill>
                  <a:schemeClr val="accent5"/>
                </a:solidFill>
              </a:rPr>
              <a:t>Immature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What it means to be “Spiritually Immature”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it means to be “Spiritually Immature”</a:t>
            </a:r>
          </a:p>
        </p:txBody>
      </p:sp>
      <p:sp>
        <p:nvSpPr>
          <p:cNvPr id="158" name="Living in the flesh (see Rom. 8:5)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700"/>
            </a:pPr>
            <a:r>
              <a:t>Living in the flesh (see </a:t>
            </a:r>
            <a:r>
              <a:rPr>
                <a:solidFill>
                  <a:schemeClr val="accent5"/>
                </a:solidFill>
              </a:rPr>
              <a:t>Rom. 8:5</a:t>
            </a:r>
            <a:r>
              <a:t>). </a:t>
            </a:r>
          </a:p>
          <a:p>
            <a:pPr>
              <a:defRPr sz="4700"/>
            </a:pPr>
            <a:r>
              <a:t>Fighting and Bickering over minor issues (see </a:t>
            </a:r>
            <a:r>
              <a:rPr>
                <a:solidFill>
                  <a:schemeClr val="accent5"/>
                </a:solidFill>
              </a:rPr>
              <a:t>1 Cor. 1:10-11; 3:1-4</a:t>
            </a:r>
            <a:r>
              <a:t>).</a:t>
            </a:r>
          </a:p>
          <a:p>
            <a:pPr>
              <a:defRPr sz="4700"/>
            </a:pPr>
            <a:r>
              <a:t>Wrongly handling and dividing the Word of God (see </a:t>
            </a:r>
            <a:r>
              <a:rPr>
                <a:solidFill>
                  <a:schemeClr val="accent5"/>
                </a:solidFill>
              </a:rPr>
              <a:t>2 Tim. 2:14-16</a:t>
            </a:r>
            <a:r>
              <a:t>).</a:t>
            </a:r>
          </a:p>
          <a:p>
            <a:pPr>
              <a:defRPr sz="4700"/>
            </a:pPr>
            <a:r>
              <a:t>Neglecting what has been taught (see </a:t>
            </a:r>
            <a:r>
              <a:rPr>
                <a:solidFill>
                  <a:schemeClr val="accent5"/>
                </a:solidFill>
              </a:rPr>
              <a:t>Heb. 2:1-3</a:t>
            </a:r>
            <a:r>
              <a:t>).</a:t>
            </a:r>
          </a:p>
          <a:p>
            <a:pPr>
              <a:defRPr sz="47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Why do we need to strive towards maturity?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do we need to strive towards maturity??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Why be Spiritually Matur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be Spiritually Mature?</a:t>
            </a:r>
          </a:p>
        </p:txBody>
      </p:sp>
      <p:sp>
        <p:nvSpPr>
          <p:cNvPr id="163" name="We are commanded to walk in Newness of Life (see Rom. 6:3-4)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700"/>
            </a:pPr>
            <a:r>
              <a:t>We are commanded to </a:t>
            </a:r>
            <a:r>
              <a:rPr u="sng"/>
              <a:t>walk in Newness of Life</a:t>
            </a:r>
            <a:r>
              <a:t> (see </a:t>
            </a:r>
            <a:r>
              <a:rPr>
                <a:solidFill>
                  <a:schemeClr val="accent5"/>
                </a:solidFill>
              </a:rPr>
              <a:t>Rom. 6:3-4</a:t>
            </a:r>
            <a:r>
              <a:t>).</a:t>
            </a:r>
          </a:p>
          <a:p>
            <a:pPr>
              <a:defRPr sz="4700"/>
            </a:pPr>
            <a:r>
              <a:t>We are commanded to </a:t>
            </a:r>
            <a:r>
              <a:rPr u="sng"/>
              <a:t>grow in our faith</a:t>
            </a:r>
            <a:r>
              <a:t> (see </a:t>
            </a:r>
            <a:r>
              <a:rPr>
                <a:solidFill>
                  <a:schemeClr val="accent5"/>
                </a:solidFill>
              </a:rPr>
              <a:t>1 Pet. 1:22-2:3</a:t>
            </a:r>
            <a:r>
              <a:t>).</a:t>
            </a:r>
          </a:p>
          <a:p>
            <a:pPr>
              <a:defRPr sz="4700"/>
            </a:pPr>
            <a:r>
              <a:t>We are commanded to </a:t>
            </a:r>
            <a:r>
              <a:rPr u="sng"/>
              <a:t>teach by either our words or by example</a:t>
            </a:r>
            <a:r>
              <a:t> (see </a:t>
            </a:r>
            <a:r>
              <a:rPr>
                <a:solidFill>
                  <a:schemeClr val="accent5"/>
                </a:solidFill>
              </a:rPr>
              <a:t>Matt. 28:19-20; 1 Tim. 4:12; 1 Pet. 2:11-12</a:t>
            </a:r>
            <a:r>
              <a:t>).</a:t>
            </a:r>
          </a:p>
          <a:p>
            <a:pPr>
              <a:defRPr sz="4700"/>
            </a:pPr>
          </a:p>
          <a:p>
            <a:pPr marL="0" indent="0">
              <a:buSzTx/>
              <a:buNone/>
              <a:defRPr sz="4700"/>
            </a:pPr>
            <a:r>
              <a:t>Why wouldn’t one want to be Spiritually Mature?? It seems like the obvious choice.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What does being Spiritually Mature look like?"/>
          <p:cNvSpPr txBox="1"/>
          <p:nvPr>
            <p:ph type="title"/>
          </p:nvPr>
        </p:nvSpPr>
        <p:spPr>
          <a:xfrm>
            <a:off x="1219200" y="3224609"/>
            <a:ext cx="21945601" cy="6604001"/>
          </a:xfrm>
          <a:prstGeom prst="rect">
            <a:avLst/>
          </a:prstGeom>
        </p:spPr>
        <p:txBody>
          <a:bodyPr/>
          <a:lstStyle/>
          <a:p>
            <a:pPr/>
            <a:r>
              <a:t>What does being Spiritually Mature look like?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What does it look lik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does it look like?</a:t>
            </a:r>
          </a:p>
        </p:txBody>
      </p:sp>
      <p:sp>
        <p:nvSpPr>
          <p:cNvPr id="168" name="** Consider the virtues listed in 2 Peter 1:5-11. WE ADD TO OUR FAITH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** Consider the virtues listed in 2 Peter 1:5-11. </a:t>
            </a:r>
            <a:r>
              <a:rPr u="sng"/>
              <a:t>WE ADD TO OUR FAITH!</a:t>
            </a:r>
            <a:endParaRPr u="sng"/>
          </a:p>
          <a:p>
            <a:pPr/>
            <a:r>
              <a:t>God becomes First Place (see </a:t>
            </a:r>
            <a:r>
              <a:rPr>
                <a:solidFill>
                  <a:schemeClr val="accent5"/>
                </a:solidFill>
              </a:rPr>
              <a:t>Col. 1:18</a:t>
            </a:r>
            <a:r>
              <a:t>).</a:t>
            </a:r>
          </a:p>
          <a:p>
            <a:pPr/>
            <a:r>
              <a:t>We no longer act as mere humans, we act as people of the Spirit (see </a:t>
            </a:r>
            <a:r>
              <a:rPr>
                <a:solidFill>
                  <a:schemeClr val="accent5"/>
                </a:solidFill>
              </a:rPr>
              <a:t>1 Cor. 3:3</a:t>
            </a:r>
            <a:r>
              <a:t>)</a:t>
            </a:r>
          </a:p>
          <a:p>
            <a:pPr/>
            <a:r>
              <a:t>We live for Christ (see</a:t>
            </a:r>
            <a:r>
              <a:rPr>
                <a:solidFill>
                  <a:schemeClr val="accent5"/>
                </a:solidFill>
              </a:rPr>
              <a:t> Phil. 1:21</a:t>
            </a:r>
            <a:r>
              <a:t>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